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7" r:id="rId2"/>
    <p:sldId id="267" r:id="rId3"/>
    <p:sldId id="259" r:id="rId4"/>
    <p:sldId id="260" r:id="rId5"/>
    <p:sldId id="268" r:id="rId6"/>
    <p:sldId id="269" r:id="rId7"/>
    <p:sldId id="270" r:id="rId8"/>
    <p:sldId id="271" r:id="rId9"/>
    <p:sldId id="272" r:id="rId10"/>
    <p:sldId id="273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BD35-E1E0-4172-B128-C19E21DEE2F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ACDC5-372B-4160-9322-9CFA1488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68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BD35-E1E0-4172-B128-C19E21DEE2F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ACDC5-372B-4160-9322-9CFA1488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96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BD35-E1E0-4172-B128-C19E21DEE2F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ACDC5-372B-4160-9322-9CFA1488C01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8046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BD35-E1E0-4172-B128-C19E21DEE2F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ACDC5-372B-4160-9322-9CFA1488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44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BD35-E1E0-4172-B128-C19E21DEE2F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ACDC5-372B-4160-9322-9CFA1488C01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064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BD35-E1E0-4172-B128-C19E21DEE2F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ACDC5-372B-4160-9322-9CFA1488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69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BD35-E1E0-4172-B128-C19E21DEE2F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ACDC5-372B-4160-9322-9CFA1488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45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BD35-E1E0-4172-B128-C19E21DEE2F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ACDC5-372B-4160-9322-9CFA1488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01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BD35-E1E0-4172-B128-C19E21DEE2F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ACDC5-372B-4160-9322-9CFA1488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80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BD35-E1E0-4172-B128-C19E21DEE2F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ACDC5-372B-4160-9322-9CFA1488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9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BD35-E1E0-4172-B128-C19E21DEE2F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ACDC5-372B-4160-9322-9CFA1488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46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BD35-E1E0-4172-B128-C19E21DEE2F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ACDC5-372B-4160-9322-9CFA1488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25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BD35-E1E0-4172-B128-C19E21DEE2F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ACDC5-372B-4160-9322-9CFA1488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44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BD35-E1E0-4172-B128-C19E21DEE2F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ACDC5-372B-4160-9322-9CFA1488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00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BD35-E1E0-4172-B128-C19E21DEE2F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ACDC5-372B-4160-9322-9CFA1488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85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BD35-E1E0-4172-B128-C19E21DEE2F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ACDC5-372B-4160-9322-9CFA1488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38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4BD35-E1E0-4172-B128-C19E21DEE2F0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11ACDC5-372B-4160-9322-9CFA1488C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2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prIuKYNeH5w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nnESqJALgaU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800" dirty="0">
                <a:solidFill>
                  <a:srgbClr val="FF0000"/>
                </a:solidFill>
              </a:rPr>
              <a:t>Qui </a:t>
            </a:r>
            <a:r>
              <a:rPr lang="en-US" sz="4800" dirty="0" err="1">
                <a:solidFill>
                  <a:srgbClr val="FF0000"/>
                </a:solidFill>
              </a:rPr>
              <a:t>định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khi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học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tập</a:t>
            </a:r>
            <a:r>
              <a:rPr lang="en-US" sz="4800" dirty="0">
                <a:solidFill>
                  <a:srgbClr val="FF0000"/>
                </a:solidFill>
              </a:rPr>
              <a:t> online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447801"/>
            <a:ext cx="8458200" cy="45259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  <a:defRPr/>
            </a:pP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- Tuân thủ hướng dẫn của giáo viên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  <a:defRPr/>
            </a:pP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-  Ghi đầy đủ họ và tên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….      </a:t>
            </a:r>
          </a:p>
          <a:p>
            <a:pPr marL="0" indent="0" algn="ctr">
              <a:buNone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582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0" y="609600"/>
            <a:ext cx="10609365" cy="5967768"/>
          </a:xfrm>
        </p:spPr>
      </p:pic>
    </p:spTree>
    <p:extLst>
      <p:ext uri="{BB962C8B-B14F-4D97-AF65-F5344CB8AC3E}">
        <p14:creationId xmlns:p14="http://schemas.microsoft.com/office/powerpoint/2010/main" val="2725725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PRACTICE-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" y="1330325"/>
            <a:ext cx="10515600" cy="435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60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132856"/>
            <a:ext cx="8507288" cy="1791072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1. Learn by heart vocabulary</a:t>
            </a:r>
            <a:br>
              <a:rPr lang="en-US" dirty="0" smtClean="0"/>
            </a:br>
            <a:r>
              <a:rPr lang="en-US" dirty="0" smtClean="0"/>
              <a:t>2. Do exercises in work book for unit </a:t>
            </a:r>
            <a:r>
              <a:rPr lang="en-US" dirty="0" smtClean="0"/>
              <a:t>8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3. Prepare </a:t>
            </a:r>
            <a:r>
              <a:rPr lang="en-US" smtClean="0"/>
              <a:t>for </a:t>
            </a:r>
            <a:r>
              <a:rPr lang="en-US" smtClean="0"/>
              <a:t>WH- QUESTIONS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04664"/>
            <a:ext cx="8229600" cy="1159044"/>
          </a:xfrm>
        </p:spPr>
      </p:pic>
    </p:spTree>
    <p:extLst>
      <p:ext uri="{BB962C8B-B14F-4D97-AF65-F5344CB8AC3E}">
        <p14:creationId xmlns:p14="http://schemas.microsoft.com/office/powerpoint/2010/main" val="205248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ROM BOSS SNOW WITH LOVE &amp;lt;3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0400" y="434975"/>
            <a:ext cx="7656513" cy="5741988"/>
          </a:xfrm>
        </p:spPr>
      </p:pic>
    </p:spTree>
    <p:extLst>
      <p:ext uri="{BB962C8B-B14F-4D97-AF65-F5344CB8AC3E}">
        <p14:creationId xmlns:p14="http://schemas.microsoft.com/office/powerpoint/2010/main" val="403741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PERIOD 1: VOCABULARY UNIT 7,8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32104" y="6489886"/>
            <a:ext cx="3471664" cy="365125"/>
          </a:xfrm>
        </p:spPr>
        <p:txBody>
          <a:bodyPr/>
          <a:lstStyle/>
          <a:p>
            <a:r>
              <a:rPr lang="en-US" sz="1400" b="1" dirty="0">
                <a:solidFill>
                  <a:srgbClr val="FFFF00"/>
                </a:solidFill>
              </a:rPr>
              <a:t>ENGLISH GROUP- CBQ SECONDARY SCHOOL</a:t>
            </a:r>
            <a:endParaRPr lang="vi-VN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55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76400" y="2647950"/>
            <a:ext cx="1905000" cy="10096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Purposes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48201" y="533401"/>
            <a:ext cx="5884863" cy="8413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Review the vocabulary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Unit 7,8</a:t>
            </a:r>
            <a:endParaRPr lang="en-US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11701" y="2816226"/>
            <a:ext cx="5732463" cy="8413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Review Used to/ It for distance</a:t>
            </a: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connectors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02176" y="5178426"/>
            <a:ext cx="5751513" cy="8413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Practice</a:t>
            </a:r>
            <a:endParaRPr lang="en-US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>
            <a:stCxn id="4" idx="0"/>
            <a:endCxn id="6" idx="1"/>
          </p:cNvCxnSpPr>
          <p:nvPr/>
        </p:nvCxnSpPr>
        <p:spPr>
          <a:xfrm flipV="1">
            <a:off x="2628900" y="954088"/>
            <a:ext cx="2019300" cy="1693862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" idx="3"/>
          </p:cNvCxnSpPr>
          <p:nvPr/>
        </p:nvCxnSpPr>
        <p:spPr>
          <a:xfrm>
            <a:off x="3581400" y="3152775"/>
            <a:ext cx="1066800" cy="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2"/>
            <a:endCxn id="9" idx="1"/>
          </p:cNvCxnSpPr>
          <p:nvPr/>
        </p:nvCxnSpPr>
        <p:spPr>
          <a:xfrm>
            <a:off x="2628901" y="3657601"/>
            <a:ext cx="2073275" cy="1941513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REVIEW VOCABULARY UNIT 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https://youtu.be/prIuKYNeH5w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11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REVIEW VOCABULARY UNIT 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https://youtu.be/nnESqJALgaU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87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REVIEW USED TO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92" y="2160588"/>
            <a:ext cx="5486653" cy="3881437"/>
          </a:xfrm>
        </p:spPr>
      </p:pic>
    </p:spTree>
    <p:extLst>
      <p:ext uri="{BB962C8B-B14F-4D97-AF65-F5344CB8AC3E}">
        <p14:creationId xmlns:p14="http://schemas.microsoft.com/office/powerpoint/2010/main" val="138571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REVIEW “IT” FOR DISTANCE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Hỏi về khoảng cách :</a:t>
            </a:r>
            <a:endParaRPr lang="en-US" sz="4000" dirty="0"/>
          </a:p>
          <a:p>
            <a:r>
              <a:rPr lang="en-US" sz="4000" dirty="0"/>
              <a:t>How far is it from …. to …. ?          </a:t>
            </a:r>
            <a:br>
              <a:rPr lang="en-US" sz="4000" dirty="0"/>
            </a:br>
            <a:r>
              <a:rPr lang="en-US" sz="4000" dirty="0"/>
              <a:t>It is about ….km.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67926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Connectors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59" y="1453154"/>
            <a:ext cx="10511474" cy="4930065"/>
          </a:xfrm>
        </p:spPr>
      </p:pic>
    </p:spTree>
    <p:extLst>
      <p:ext uri="{BB962C8B-B14F-4D97-AF65-F5344CB8AC3E}">
        <p14:creationId xmlns:p14="http://schemas.microsoft.com/office/powerpoint/2010/main" val="22768135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883</TotalTime>
  <Words>160</Words>
  <Application>Microsoft Office PowerPoint</Application>
  <PresentationFormat>Widescreen</PresentationFormat>
  <Paragraphs>25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Times New Roman</vt:lpstr>
      <vt:lpstr>Trebuchet MS</vt:lpstr>
      <vt:lpstr>Wingdings 3</vt:lpstr>
      <vt:lpstr>Facet</vt:lpstr>
      <vt:lpstr>Qui định khi học tập online</vt:lpstr>
      <vt:lpstr>PowerPoint Presentation</vt:lpstr>
      <vt:lpstr>PERIOD 1: VOCABULARY UNIT 7,8 </vt:lpstr>
      <vt:lpstr>PowerPoint Presentation</vt:lpstr>
      <vt:lpstr>REVIEW VOCABULARY UNIT 7</vt:lpstr>
      <vt:lpstr>REVIEW VOCABULARY UNIT 8</vt:lpstr>
      <vt:lpstr>REVIEW USED TO</vt:lpstr>
      <vt:lpstr>REVIEW “IT” FOR DISTANCE</vt:lpstr>
      <vt:lpstr>Connectors</vt:lpstr>
      <vt:lpstr>PowerPoint Presentation</vt:lpstr>
      <vt:lpstr>PRACTICE- quiz</vt:lpstr>
      <vt:lpstr>1. Learn by heart vocabulary 2. Do exercises in work book for unit 8 3. Prepare for WH-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20</cp:revision>
  <dcterms:created xsi:type="dcterms:W3CDTF">2020-04-04T04:02:49Z</dcterms:created>
  <dcterms:modified xsi:type="dcterms:W3CDTF">2020-04-06T16:25:48Z</dcterms:modified>
</cp:coreProperties>
</file>